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A7C9FAA9-DCD5-472B-A896-6FFB3FF898C0}"/>
    <pc:docChg chg="custSel modSld">
      <pc:chgData name="Narelle Wheaton" userId="6e1b2b30-480e-4f91-806b-6735d5b9e446" providerId="ADAL" clId="{A7C9FAA9-DCD5-472B-A896-6FFB3FF898C0}" dt="2023-08-02T05:56:43.303" v="16" actId="1076"/>
      <pc:docMkLst>
        <pc:docMk/>
      </pc:docMkLst>
      <pc:sldChg chg="modSp mod">
        <pc:chgData name="Narelle Wheaton" userId="6e1b2b30-480e-4f91-806b-6735d5b9e446" providerId="ADAL" clId="{A7C9FAA9-DCD5-472B-A896-6FFB3FF898C0}" dt="2023-08-02T05:56:43.303" v="16" actId="1076"/>
        <pc:sldMkLst>
          <pc:docMk/>
          <pc:sldMk cId="453876967" sldId="256"/>
        </pc:sldMkLst>
        <pc:spChg chg="mod">
          <ac:chgData name="Narelle Wheaton" userId="6e1b2b30-480e-4f91-806b-6735d5b9e446" providerId="ADAL" clId="{A7C9FAA9-DCD5-472B-A896-6FFB3FF898C0}" dt="2023-08-02T05:56:43.303" v="16" actId="1076"/>
          <ac:spMkLst>
            <pc:docMk/>
            <pc:sldMk cId="453876967" sldId="256"/>
            <ac:spMk id="3" creationId="{E2E54C96-1CEF-4890-8066-305EBCBB9BC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3E1067-D32F-4EDD-9118-CC8D6EF27C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E0B4E4-CF99-4FE2-86A4-79F35C3653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6BC165-990A-4FE3-A4CC-CB169A1E2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80C48-06E0-4E73-A379-B954FCBFCB80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BA5037-B963-405C-9E7B-FA8FC4635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B94144-E8A3-40CE-8302-4C86D09F6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7B55C-0F06-4D3D-B100-B9131DC4A29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695236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C75D92-875D-40B2-AE2B-55092F86F0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87DBD6-04E8-4C23-80F3-30D5E39063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D4E8E1-AE0E-4F26-9583-9A0A6375C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80C48-06E0-4E73-A379-B954FCBFCB80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C3139-851C-4B26-BC66-394F993C5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00ABAC-AF56-4E38-BEA3-9D9BB3F8E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7B55C-0F06-4D3D-B100-B9131DC4A29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4481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EE0570F-350D-4CE6-B2CD-1E6626E831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9E5509-C0ED-4823-B45C-A0FF3B37D1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3FE39E-6929-4B9B-8C4F-D2B84CBFF5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80C48-06E0-4E73-A379-B954FCBFCB80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F95DCA-0FD9-4C74-B826-70523F00C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A7504D-0FD2-4697-8ACE-81264C7B8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7B55C-0F06-4D3D-B100-B9131DC4A29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59927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3FE595-7526-4780-BB79-4C94BFDFD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B8FB52-72B6-433A-B050-B2003BAD29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99548D-7F1A-4630-88D3-6AD1C707A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80C48-06E0-4E73-A379-B954FCBFCB80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4D0CE2-383B-40B1-A6B1-9BF0AC74A9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64697A-1783-4068-AAB9-540932A40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7B55C-0F06-4D3D-B100-B9131DC4A29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9402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7C2FE-01B7-420C-8CAD-8957C745E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BC4D14-A893-4D9E-BE7D-C7BC1B638C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3FA19-E182-4B29-BB19-8FAE6CDAA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80C48-06E0-4E73-A379-B954FCBFCB80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FE4D82-48E8-4E18-863B-A8E1AAAB6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C558B3-D46C-4B22-B45F-5AED05DD7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7B55C-0F06-4D3D-B100-B9131DC4A29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49745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A7CA6F-A08E-4880-A5E0-8077101DC6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B923F8-F145-47B0-B219-196B8FF3D1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0110CB-AD82-41E4-B896-EA0905B2BE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378976-E7AA-49D0-B0E7-F1635354C8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80C48-06E0-4E73-A379-B954FCBFCB80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2703CC-3EF6-4A55-AD57-930E484AB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40C586-53B4-4562-B80F-652749711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7B55C-0F06-4D3D-B100-B9131DC4A29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1595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B1828F-047C-4C20-AB8D-097EA41B96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0B7A8F-B742-489A-A164-23A2ED35DB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A8FBB6-09D3-4A98-99C2-A816787A02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6CD1423-17C6-4426-9364-453DE59D03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86E0F8-1567-4C05-9CBF-BA8001B579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06845A0-E2A3-4B4E-9D50-DA51C081AD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80C48-06E0-4E73-A379-B954FCBFCB80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4877630-1663-43E4-910A-EF45DEE73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E988BB-DB3E-40BD-B232-B7B7FC2F5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7B55C-0F06-4D3D-B100-B9131DC4A29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32287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12BF2D-1990-4DB6-A818-AC1E55BF1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D3BDC4-8487-4F5C-905B-624CCB42FC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80C48-06E0-4E73-A379-B954FCBFCB80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650685-B2A1-429D-A727-E89E03B90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4C25DDF-E4FC-47AA-9852-EF9BBDE37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7B55C-0F06-4D3D-B100-B9131DC4A29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004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23E0D6E-6166-40B6-92A7-FF9E55F4AB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80C48-06E0-4E73-A379-B954FCBFCB80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00033B-E0B6-452F-A4D3-2C21DDCD5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4BB018-3558-47CF-81C5-734E08629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7B55C-0F06-4D3D-B100-B9131DC4A29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22300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B6B4CD-0C05-4A68-B783-A3F165CCF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A83E8A-F933-4B31-A67E-EF17FF9C2F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50A38D-1BF9-4AC6-8DA6-B8D5D754B2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305A3F-387B-481F-8DB9-15A4E715F4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80C48-06E0-4E73-A379-B954FCBFCB80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570BB4-83D3-4693-94DC-7CAA08D889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2038B4-E539-4448-A974-026F67E347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7B55C-0F06-4D3D-B100-B9131DC4A29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81696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4DD7CC-8FB1-429A-A475-B21A6C9D6F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8EA962-5479-4A45-B2D1-67EF94CCC73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753723-C7CC-4DC1-9FAA-7C766656ED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56427E-C818-4C5B-BDC8-31FFED538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80C48-06E0-4E73-A379-B954FCBFCB80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910705-FE75-486A-9F37-B476DC3A3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57487C-8783-4A61-85E8-4250237CD6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7B55C-0F06-4D3D-B100-B9131DC4A29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16905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DD3F664-4350-4B68-A3A7-90EFF1535A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30F82B-79B2-4BAC-86B2-34F6D80305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3D58DC-8E21-49BF-9E19-0D8356FBAF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580C48-06E0-4E73-A379-B954FCBFCB80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9FAA23-7561-4BE4-8275-F47922493E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72057-747B-4801-A8DD-78392F4D43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E7B55C-0F06-4D3D-B100-B9131DC4A29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0754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2E54C96-1CEF-4890-8066-305EBCBB9B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1068"/>
            <a:ext cx="9144000" cy="2815863"/>
          </a:xfrm>
        </p:spPr>
        <p:txBody>
          <a:bodyPr>
            <a:normAutofit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Jesus, friend of little children,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 a friend to me;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Take my hand and ever keep me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Close to Thee.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8769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2E54C96-1CEF-4890-8066-305EBCBB9B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03800"/>
            <a:ext cx="9144000" cy="2650399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Show me what my love should cherish,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What, too, it should shun,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Lest my feet for poison flowers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Swift should run.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0217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2E54C96-1CEF-4890-8066-305EBCBB9B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25807"/>
            <a:ext cx="9144000" cy="2815862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Teach me how to grow in goodness,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Daily as I grow;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 hast been a child, and surely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 dost know.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3603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2E54C96-1CEF-4890-8066-305EBCBB9B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38721"/>
            <a:ext cx="9144000" cy="2789736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Step by step, O lead me onward,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Upward into youth;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Wiser, stronger, still becoming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Thy truth.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A977E7-3BC2-4885-A078-2C151917F7E0}"/>
              </a:ext>
            </a:extLst>
          </p:cNvPr>
          <p:cNvSpPr txBox="1"/>
          <p:nvPr/>
        </p:nvSpPr>
        <p:spPr>
          <a:xfrm>
            <a:off x="496388" y="5842503"/>
            <a:ext cx="2290355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Jesus, friend of little children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</a:p>
          <a:p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Walter John </a:t>
            </a:r>
            <a:r>
              <a:rPr lang="en-US" sz="1050" b="0" i="0" u="none" strike="noStrike" dirty="0" err="1">
                <a:solidFill>
                  <a:schemeClr val="bg1"/>
                </a:solidFill>
                <a:effectLst/>
              </a:rPr>
              <a:t>Mathams</a:t>
            </a:r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 (1853-1931)</a:t>
            </a:r>
          </a:p>
          <a:p>
            <a:r>
              <a:rPr lang="en-US" sz="1050" dirty="0">
                <a:solidFill>
                  <a:schemeClr val="bg1"/>
                </a:solidFill>
              </a:rPr>
              <a:t>© The General of The Salvation Army </a:t>
            </a:r>
            <a:endParaRPr lang="en-AU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2016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143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2022-06-20T08:47:20Z</dcterms:created>
  <dcterms:modified xsi:type="dcterms:W3CDTF">2023-08-02T05:56:50Z</dcterms:modified>
</cp:coreProperties>
</file>